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0" r:id="rId3"/>
  </p:sldMasterIdLst>
  <p:notesMasterIdLst>
    <p:notesMasterId r:id="rId14"/>
  </p:notesMasterIdLst>
  <p:handoutMasterIdLst>
    <p:handoutMasterId r:id="rId15"/>
  </p:handoutMasterIdLst>
  <p:sldIdLst>
    <p:sldId id="256" r:id="rId4"/>
    <p:sldId id="292" r:id="rId5"/>
    <p:sldId id="284" r:id="rId6"/>
    <p:sldId id="288" r:id="rId7"/>
    <p:sldId id="287" r:id="rId8"/>
    <p:sldId id="289" r:id="rId9"/>
    <p:sldId id="286" r:id="rId10"/>
    <p:sldId id="285" r:id="rId11"/>
    <p:sldId id="290" r:id="rId12"/>
    <p:sldId id="29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4B9B"/>
    <a:srgbClr val="FFC216"/>
    <a:srgbClr val="9ACD34"/>
    <a:srgbClr val="F79421"/>
    <a:srgbClr val="B5D335"/>
    <a:srgbClr val="0194D3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0" autoAdjust="0"/>
    <p:restoredTop sz="99112" autoAdjust="0"/>
  </p:normalViewPr>
  <p:slideViewPr>
    <p:cSldViewPr snapToGrid="0" snapToObjects="1">
      <p:cViewPr varScale="1">
        <p:scale>
          <a:sx n="85" d="100"/>
          <a:sy n="85" d="100"/>
        </p:scale>
        <p:origin x="102" y="240"/>
      </p:cViewPr>
      <p:guideLst>
        <p:guide orient="horz" pos="2160"/>
        <p:guide pos="3840"/>
        <p:guide orient="horz" pos="5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258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92C7E-8005-4075-8DCC-DE25698454EF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C7FBC-DDB9-4F7A-9C6C-D72C09DB1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54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FA21D-16A0-9B4F-85F2-FCE35995292E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25DE-9467-4741-919D-FA5516E15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3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D25DE-9467-4741-919D-FA5516E151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5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813006"/>
          </a:xfrm>
          <a:prstGeom prst="rect">
            <a:avLst/>
          </a:prstGeom>
          <a:solidFill>
            <a:srgbClr val="0194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5254" y="2774608"/>
            <a:ext cx="10841493" cy="18989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second part of title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75254" y="2445165"/>
            <a:ext cx="10841493" cy="4548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solidFill>
                  <a:schemeClr val="bg1"/>
                </a:solidFill>
                <a:latin typeface="DIN Alternate Bold"/>
                <a:cs typeface="DIN Alternate Bold"/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  <a:latin typeface="DIN Alternate Bold"/>
                <a:cs typeface="DIN Alternate Bold"/>
              </a:defRPr>
            </a:lvl3pPr>
            <a:lvl4pPr marL="1371600" indent="0">
              <a:buFontTx/>
              <a:buNone/>
              <a:defRPr sz="2400">
                <a:solidFill>
                  <a:schemeClr val="bg1"/>
                </a:solidFill>
                <a:latin typeface="DIN Alternate Bold"/>
                <a:cs typeface="DIN Alternate Bold"/>
              </a:defRPr>
            </a:lvl4pPr>
            <a:lvl5pPr marL="1828800" indent="0">
              <a:buFontTx/>
              <a:buNone/>
              <a:defRPr sz="2400">
                <a:solidFill>
                  <a:schemeClr val="bg1"/>
                </a:solidFill>
                <a:latin typeface="DIN Alternate Bold"/>
                <a:cs typeface="DIN Alternate Bold"/>
              </a:defRPr>
            </a:lvl5pPr>
          </a:lstStyle>
          <a:p>
            <a:pPr lvl="0"/>
            <a:r>
              <a:rPr lang="en-US" dirty="0"/>
              <a:t>Insert first part of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5254" y="5465961"/>
            <a:ext cx="7113257" cy="607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Prepared For / Date: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0192" y="5467355"/>
            <a:ext cx="1483320" cy="70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3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itle &amp; 2 Colum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8" y="353445"/>
            <a:ext cx="11288888" cy="516069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608" y="856813"/>
            <a:ext cx="11288888" cy="4796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08" y="1425397"/>
            <a:ext cx="5529909" cy="3951288"/>
          </a:xfrm>
          <a:prstGeom prst="rect">
            <a:avLst/>
          </a:prstGeom>
        </p:spPr>
        <p:txBody>
          <a:bodyPr/>
          <a:lstStyle>
            <a:lvl1pPr marL="165100" indent="-165100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5425" indent="239713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DINMittelschrift Alternate" panose="020B0500000000000000" pitchFamily="34" charset="0"/>
              <a:buChar char="–"/>
              <a:tabLst>
                <a:tab pos="465138" algn="l"/>
              </a:tabLst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936" indent="173736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09588" algn="l"/>
                <a:tab pos="688975" algn="l"/>
              </a:tabLst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buFont typeface="DINMittelschrift Alternate" panose="020B0500000000000000" pitchFamily="34" charset="0"/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buFont typeface="DINMittelschrift Alternate" panose="020B0500000000000000" pitchFamily="34" charset="0"/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Another bullet item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Another sub item</a:t>
            </a:r>
          </a:p>
          <a:p>
            <a:pPr lvl="2"/>
            <a:r>
              <a:rPr lang="en-US" dirty="0"/>
              <a:t>Another sub item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25397"/>
            <a:ext cx="5562129" cy="3951288"/>
          </a:xfrm>
          <a:prstGeom prst="rect">
            <a:avLst/>
          </a:prstGeom>
        </p:spPr>
        <p:txBody>
          <a:bodyPr/>
          <a:lstStyle>
            <a:lvl1pPr marL="165100" indent="-165100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79388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DINMittelschrift Alternate" panose="020B0500000000000000" pitchFamily="34" charset="0"/>
              <a:buChar char="–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73736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buFont typeface="DINMittelschrift Alternate" panose="020B0500000000000000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buFont typeface="DINMittelschrift Alternate" panose="020B0500000000000000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Another bullet item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Another sub item</a:t>
            </a:r>
          </a:p>
          <a:p>
            <a:pPr lvl="2"/>
            <a:r>
              <a:rPr lang="en-US" dirty="0"/>
              <a:t>Another sub item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33687"/>
            <a:ext cx="121920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2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rple -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8" y="349957"/>
            <a:ext cx="11288888" cy="598311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733687"/>
            <a:ext cx="121920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1279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&amp; Content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8" y="349957"/>
            <a:ext cx="11288888" cy="502266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608" y="852224"/>
            <a:ext cx="11288888" cy="465067"/>
          </a:xfrm>
          <a:prstGeom prst="rect">
            <a:avLst/>
          </a:prstGeom>
        </p:spPr>
        <p:txBody>
          <a:bodyPr/>
          <a:lstStyle>
            <a:lvl1pPr>
              <a:defRPr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6608" y="1431590"/>
            <a:ext cx="11288888" cy="3826210"/>
          </a:xfrm>
          <a:prstGeom prst="rect">
            <a:avLst/>
          </a:prstGeom>
        </p:spPr>
        <p:txBody>
          <a:bodyPr rIns="91440"/>
          <a:lstStyle>
            <a:lvl1pPr marL="165100" indent="-165100" defTabSz="114300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5425" indent="239713" defTabSz="18288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DINMittelschrift Alternate" panose="020B0500000000000000" pitchFamily="34" charset="0"/>
              <a:buChar char="–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8" indent="171450" defTabSz="18288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4538" algn="l"/>
              </a:tabLst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buFont typeface="DINMittelschrift Alternate" panose="020B0500000000000000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buFont typeface="DINMittelschrift Alternate" panose="020B0500000000000000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Another main bullet here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Another Sub item</a:t>
            </a:r>
          </a:p>
          <a:p>
            <a:pPr lvl="2"/>
            <a:r>
              <a:rPr lang="en-US" dirty="0"/>
              <a:t>Another Sub item 2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733687"/>
            <a:ext cx="121920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233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&amp; 2 Colum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8" y="353445"/>
            <a:ext cx="11288888" cy="516069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608" y="856813"/>
            <a:ext cx="11288888" cy="4796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08" y="1425397"/>
            <a:ext cx="5529909" cy="3951288"/>
          </a:xfrm>
          <a:prstGeom prst="rect">
            <a:avLst/>
          </a:prstGeom>
        </p:spPr>
        <p:txBody>
          <a:bodyPr/>
          <a:lstStyle>
            <a:lvl1pPr marL="165100" indent="-165100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5425" indent="239713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DINMittelschrift Alternate" panose="020B0500000000000000" pitchFamily="34" charset="0"/>
              <a:buChar char="–"/>
              <a:tabLst>
                <a:tab pos="465138" algn="l"/>
              </a:tabLst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936" indent="173736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09588" algn="l"/>
                <a:tab pos="688975" algn="l"/>
              </a:tabLst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buFont typeface="DINMittelschrift Alternate" panose="020B0500000000000000" pitchFamily="34" charset="0"/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buFont typeface="DINMittelschrift Alternate" panose="020B0500000000000000" pitchFamily="34" charset="0"/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Another bullet item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Another sub item</a:t>
            </a:r>
          </a:p>
          <a:p>
            <a:pPr lvl="2"/>
            <a:r>
              <a:rPr lang="en-US" dirty="0"/>
              <a:t>Another sub item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25397"/>
            <a:ext cx="5562129" cy="3951288"/>
          </a:xfrm>
          <a:prstGeom prst="rect">
            <a:avLst/>
          </a:prstGeom>
        </p:spPr>
        <p:txBody>
          <a:bodyPr/>
          <a:lstStyle>
            <a:lvl1pPr marL="165100" indent="-165100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79388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DINMittelschrift Alternate" panose="020B0500000000000000" pitchFamily="34" charset="0"/>
              <a:buChar char="–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73736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buFont typeface="DINMittelschrift Alternate" panose="020B0500000000000000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buFont typeface="DINMittelschrift Alternate" panose="020B0500000000000000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Another bullet item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Another sub item</a:t>
            </a:r>
          </a:p>
          <a:p>
            <a:pPr lvl="2"/>
            <a:r>
              <a:rPr lang="en-US" dirty="0"/>
              <a:t>Another sub item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733687"/>
            <a:ext cx="121920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1418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en -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8" y="349957"/>
            <a:ext cx="11288888" cy="598311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733687"/>
            <a:ext cx="121920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4878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70211"/>
          </a:xfrm>
          <a:prstGeom prst="rect">
            <a:avLst/>
          </a:prstGeom>
          <a:solidFill>
            <a:srgbClr val="0194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87" y="5283280"/>
            <a:ext cx="11264394" cy="6984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3200" b="1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90" y="4886926"/>
            <a:ext cx="11264391" cy="3710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3101352" y="3517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29" y="6170665"/>
            <a:ext cx="758952" cy="3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95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7021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87" y="5270580"/>
            <a:ext cx="11264394" cy="6984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3200" b="1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90" y="4874226"/>
            <a:ext cx="11264391" cy="3710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3101352" y="3517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29" y="6170665"/>
            <a:ext cx="758952" cy="3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75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7021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87" y="5283280"/>
            <a:ext cx="11264394" cy="6984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3200" b="1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90" y="4886926"/>
            <a:ext cx="11264391" cy="3710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3101352" y="3517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29" y="6170665"/>
            <a:ext cx="758952" cy="3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97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7021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87" y="5270580"/>
            <a:ext cx="11264394" cy="6984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3200" b="1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90" y="4874226"/>
            <a:ext cx="11264391" cy="3710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3101352" y="3517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29" y="6170665"/>
            <a:ext cx="758952" cy="3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0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608" y="349956"/>
            <a:ext cx="11288888" cy="59914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baseline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608" y="1142623"/>
            <a:ext cx="11288888" cy="467992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cap="all" baseline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2400">
                <a:solidFill>
                  <a:srgbClr val="58595B"/>
                </a:solidFill>
                <a:latin typeface="DIN Alternate Bold"/>
                <a:cs typeface="DIN Alternate Bold"/>
              </a:defRPr>
            </a:lvl2pPr>
            <a:lvl3pPr marL="914400" indent="0" algn="l">
              <a:buFontTx/>
              <a:buNone/>
              <a:defRPr sz="2400">
                <a:solidFill>
                  <a:srgbClr val="58595B"/>
                </a:solidFill>
                <a:latin typeface="DIN Alternate Bold"/>
                <a:cs typeface="DIN Alternate Bold"/>
              </a:defRPr>
            </a:lvl3pPr>
            <a:lvl4pPr marL="1371600" indent="0" algn="l">
              <a:buFontTx/>
              <a:buNone/>
              <a:defRPr sz="2400">
                <a:solidFill>
                  <a:srgbClr val="58595B"/>
                </a:solidFill>
                <a:latin typeface="DIN Alternate Bold"/>
                <a:cs typeface="DIN Alternate Bold"/>
              </a:defRPr>
            </a:lvl4pPr>
            <a:lvl5pPr marL="1828800" indent="0" algn="l">
              <a:buFontTx/>
              <a:buNone/>
              <a:defRPr sz="2400">
                <a:solidFill>
                  <a:srgbClr val="58595B"/>
                </a:solidFill>
                <a:latin typeface="DIN Alternate Bold"/>
                <a:cs typeface="DIN Alternate Bold"/>
              </a:defRPr>
            </a:lvl5pPr>
          </a:lstStyle>
          <a:p>
            <a:pPr lvl="0"/>
            <a:r>
              <a:rPr lang="en-US" dirty="0"/>
              <a:t>01	INSERT SECTION NAME ONE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33687"/>
            <a:ext cx="12192000" cy="136525"/>
          </a:xfrm>
          <a:prstGeom prst="rect">
            <a:avLst/>
          </a:prstGeom>
          <a:solidFill>
            <a:srgbClr val="0194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08" y="6170665"/>
            <a:ext cx="758952" cy="3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8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&amp; Content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8" y="349957"/>
            <a:ext cx="11288888" cy="502266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608" y="852224"/>
            <a:ext cx="11288888" cy="465067"/>
          </a:xfrm>
          <a:prstGeom prst="rect">
            <a:avLst/>
          </a:prstGeom>
        </p:spPr>
        <p:txBody>
          <a:bodyPr/>
          <a:lstStyle>
            <a:lvl1pPr>
              <a:defRPr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6608" y="1431590"/>
            <a:ext cx="11288888" cy="3826210"/>
          </a:xfrm>
          <a:prstGeom prst="rect">
            <a:avLst/>
          </a:prstGeom>
        </p:spPr>
        <p:txBody>
          <a:bodyPr rIns="91440"/>
          <a:lstStyle>
            <a:lvl1pPr marL="165100" indent="-165100" defTabSz="114300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5425" indent="239713" defTabSz="18288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DINMittelschrift Alternate" panose="020B0500000000000000" pitchFamily="34" charset="0"/>
              <a:buChar char="–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8" indent="171450" defTabSz="18288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4538" algn="l"/>
              </a:tabLst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buFont typeface="DINMittelschrift Alternate" panose="020B0500000000000000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buFont typeface="DINMittelschrift Alternate" panose="020B0500000000000000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Another main bullet here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Another Sub item</a:t>
            </a:r>
          </a:p>
          <a:p>
            <a:pPr lvl="2"/>
            <a:r>
              <a:rPr lang="en-US" dirty="0"/>
              <a:t>Another Sub item 2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733687"/>
            <a:ext cx="12192000" cy="136525"/>
          </a:xfrm>
          <a:prstGeom prst="rect">
            <a:avLst/>
          </a:prstGeom>
          <a:solidFill>
            <a:srgbClr val="0194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345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&amp; 2 Colum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8" y="353445"/>
            <a:ext cx="11288888" cy="516069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608" y="856813"/>
            <a:ext cx="11288888" cy="4796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08" y="1425397"/>
            <a:ext cx="5529909" cy="3951288"/>
          </a:xfrm>
          <a:prstGeom prst="rect">
            <a:avLst/>
          </a:prstGeom>
        </p:spPr>
        <p:txBody>
          <a:bodyPr/>
          <a:lstStyle>
            <a:lvl1pPr marL="165100" indent="-165100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5425" indent="239713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DINMittelschrift Alternate" panose="020B0500000000000000" pitchFamily="34" charset="0"/>
              <a:buChar char="–"/>
              <a:tabLst>
                <a:tab pos="465138" algn="l"/>
              </a:tabLst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936" indent="173736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09588" algn="l"/>
                <a:tab pos="688975" algn="l"/>
              </a:tabLst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buFont typeface="DINMittelschrift Alternate" panose="020B0500000000000000" pitchFamily="34" charset="0"/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buFont typeface="DINMittelschrift Alternate" panose="020B0500000000000000" pitchFamily="34" charset="0"/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Another bullet item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Another sub item</a:t>
            </a:r>
          </a:p>
          <a:p>
            <a:pPr lvl="2"/>
            <a:r>
              <a:rPr lang="en-US" dirty="0"/>
              <a:t>Another sub item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25397"/>
            <a:ext cx="5562129" cy="3951288"/>
          </a:xfrm>
          <a:prstGeom prst="rect">
            <a:avLst/>
          </a:prstGeom>
        </p:spPr>
        <p:txBody>
          <a:bodyPr/>
          <a:lstStyle>
            <a:lvl1pPr marL="165100" indent="-165100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79388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DINMittelschrift Alternate" panose="020B0500000000000000" pitchFamily="34" charset="0"/>
              <a:buChar char="–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73736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buFont typeface="DINMittelschrift Alternate" panose="020B0500000000000000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buFont typeface="DINMittelschrift Alternate" panose="020B0500000000000000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Another bullet item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Another sub item</a:t>
            </a:r>
          </a:p>
          <a:p>
            <a:pPr lvl="2"/>
            <a:r>
              <a:rPr lang="en-US" dirty="0"/>
              <a:t>Another sub item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33687"/>
            <a:ext cx="12192000" cy="136525"/>
          </a:xfrm>
          <a:prstGeom prst="rect">
            <a:avLst/>
          </a:prstGeom>
          <a:solidFill>
            <a:srgbClr val="0194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5169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 -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8" y="349957"/>
            <a:ext cx="11288888" cy="598311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33687"/>
            <a:ext cx="12192000" cy="136525"/>
          </a:xfrm>
          <a:prstGeom prst="rect">
            <a:avLst/>
          </a:prstGeom>
          <a:solidFill>
            <a:srgbClr val="0194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902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Title &amp; Content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8" y="349957"/>
            <a:ext cx="11288888" cy="502266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608" y="852224"/>
            <a:ext cx="11288888" cy="465067"/>
          </a:xfrm>
          <a:prstGeom prst="rect">
            <a:avLst/>
          </a:prstGeom>
        </p:spPr>
        <p:txBody>
          <a:bodyPr/>
          <a:lstStyle>
            <a:lvl1pPr>
              <a:defRPr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6608" y="1431590"/>
            <a:ext cx="11288888" cy="3826210"/>
          </a:xfrm>
          <a:prstGeom prst="rect">
            <a:avLst/>
          </a:prstGeom>
        </p:spPr>
        <p:txBody>
          <a:bodyPr rIns="91440"/>
          <a:lstStyle>
            <a:lvl1pPr marL="165100" indent="-165100" defTabSz="114300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5425" indent="239713" defTabSz="18288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DINMittelschrift Alternate" panose="020B0500000000000000" pitchFamily="34" charset="0"/>
              <a:buChar char="–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8" indent="171450" defTabSz="18288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4538" algn="l"/>
              </a:tabLst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buFont typeface="DINMittelschrift Alternate" panose="020B0500000000000000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buFont typeface="DINMittelschrift Alternate" panose="020B0500000000000000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Another main bullet here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Another Sub item</a:t>
            </a:r>
          </a:p>
          <a:p>
            <a:pPr lvl="2"/>
            <a:r>
              <a:rPr lang="en-US" dirty="0"/>
              <a:t>Another Sub item 2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733687"/>
            <a:ext cx="121920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531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Title &amp; 2 Colum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8" y="353445"/>
            <a:ext cx="11288888" cy="516069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608" y="856813"/>
            <a:ext cx="11288888" cy="4796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08" y="1425397"/>
            <a:ext cx="5529909" cy="3951288"/>
          </a:xfrm>
          <a:prstGeom prst="rect">
            <a:avLst/>
          </a:prstGeom>
        </p:spPr>
        <p:txBody>
          <a:bodyPr/>
          <a:lstStyle>
            <a:lvl1pPr marL="165100" indent="-165100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5425" indent="239713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DINMittelschrift Alternate" panose="020B0500000000000000" pitchFamily="34" charset="0"/>
              <a:buChar char="–"/>
              <a:tabLst>
                <a:tab pos="465138" algn="l"/>
              </a:tabLst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936" indent="173736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09588" algn="l"/>
                <a:tab pos="688975" algn="l"/>
              </a:tabLst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buFont typeface="DINMittelschrift Alternate" panose="020B0500000000000000" pitchFamily="34" charset="0"/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buFont typeface="DINMittelschrift Alternate" panose="020B0500000000000000" pitchFamily="34" charset="0"/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Another bullet item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Another sub item</a:t>
            </a:r>
          </a:p>
          <a:p>
            <a:pPr lvl="2"/>
            <a:r>
              <a:rPr lang="en-US" dirty="0"/>
              <a:t>Another sub item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25397"/>
            <a:ext cx="5562129" cy="3951288"/>
          </a:xfrm>
          <a:prstGeom prst="rect">
            <a:avLst/>
          </a:prstGeom>
        </p:spPr>
        <p:txBody>
          <a:bodyPr/>
          <a:lstStyle>
            <a:lvl1pPr marL="165100" indent="-165100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79388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DINMittelschrift Alternate" panose="020B0500000000000000" pitchFamily="34" charset="0"/>
              <a:buChar char="–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73736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buFont typeface="DINMittelschrift Alternate" panose="020B0500000000000000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buFont typeface="DINMittelschrift Alternate" panose="020B0500000000000000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Another bullet item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Another sub item</a:t>
            </a:r>
          </a:p>
          <a:p>
            <a:pPr lvl="2"/>
            <a:r>
              <a:rPr lang="en-US" dirty="0"/>
              <a:t>Another sub item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733687"/>
            <a:ext cx="121920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634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ellow -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8" y="349957"/>
            <a:ext cx="11288888" cy="598311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733687"/>
            <a:ext cx="121920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056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itle &amp; Content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8" y="349957"/>
            <a:ext cx="11288888" cy="502266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608" y="852224"/>
            <a:ext cx="11288888" cy="465067"/>
          </a:xfrm>
          <a:prstGeom prst="rect">
            <a:avLst/>
          </a:prstGeom>
        </p:spPr>
        <p:txBody>
          <a:bodyPr/>
          <a:lstStyle>
            <a:lvl1pPr>
              <a:defRPr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6608" y="1431590"/>
            <a:ext cx="11288888" cy="3826210"/>
          </a:xfrm>
          <a:prstGeom prst="rect">
            <a:avLst/>
          </a:prstGeom>
        </p:spPr>
        <p:txBody>
          <a:bodyPr rIns="91440"/>
          <a:lstStyle>
            <a:lvl1pPr marL="165100" indent="-165100" defTabSz="114300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5425" indent="239713" defTabSz="18288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DINMittelschrift Alternate" panose="020B0500000000000000" pitchFamily="34" charset="0"/>
              <a:buChar char="–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8" indent="171450" defTabSz="18288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4538" algn="l"/>
              </a:tabLst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buFont typeface="DINMittelschrift Alternate" panose="020B0500000000000000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buFont typeface="DINMittelschrift Alternate" panose="020B0500000000000000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Another main bullet here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Another Sub item</a:t>
            </a:r>
          </a:p>
          <a:p>
            <a:pPr lvl="2"/>
            <a:r>
              <a:rPr lang="en-US" dirty="0"/>
              <a:t>Another Sub item 2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733687"/>
            <a:ext cx="121920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0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97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724" y="6170042"/>
            <a:ext cx="760136" cy="4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3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7" r:id="rId2"/>
    <p:sldLayoutId id="2147483666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58595B"/>
          </a:solidFill>
          <a:latin typeface="DIN Alternate Bold"/>
          <a:ea typeface="+mj-ea"/>
          <a:cs typeface="DIN Alternate Bold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58595B"/>
          </a:solidFill>
          <a:latin typeface="DIN Alternate Bold"/>
          <a:ea typeface="+mn-ea"/>
          <a:cs typeface="DIN Alternate Bold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58595B"/>
          </a:solidFill>
          <a:latin typeface="DIN Alternate Bold"/>
          <a:ea typeface="+mn-ea"/>
          <a:cs typeface="DIN Alternate Bold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58595B"/>
          </a:solidFill>
          <a:latin typeface="DIN Alternate Bold"/>
          <a:ea typeface="+mn-ea"/>
          <a:cs typeface="DIN Alternate Bold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58595B"/>
          </a:solidFill>
          <a:latin typeface="DIN Alternate Bold"/>
          <a:ea typeface="+mn-ea"/>
          <a:cs typeface="DIN Alternate Bold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58595B"/>
          </a:solidFill>
          <a:latin typeface="DIN Alternate Bold"/>
          <a:ea typeface="+mn-ea"/>
          <a:cs typeface="DIN Alternate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0" userDrawn="1">
          <p15:clr>
            <a:srgbClr val="F26B43"/>
          </p15:clr>
        </p15:guide>
        <p15:guide id="2" pos="3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28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20" r:id="rId2"/>
    <p:sldLayoutId id="2147483719" r:id="rId3"/>
    <p:sldLayoutId id="214748372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75254" y="2859668"/>
            <a:ext cx="10841493" cy="1898993"/>
          </a:xfrm>
        </p:spPr>
        <p:txBody>
          <a:bodyPr/>
          <a:lstStyle/>
          <a:p>
            <a:r>
              <a:rPr lang="en-US" dirty="0"/>
              <a:t>Dominion KX III </a:t>
            </a:r>
            <a:br>
              <a:rPr lang="en-US" dirty="0"/>
            </a:br>
            <a:r>
              <a:rPr lang="en-US" dirty="0"/>
              <a:t>Release 3.5</a:t>
            </a:r>
            <a:br>
              <a:rPr lang="en-US" dirty="0"/>
            </a:br>
            <a:r>
              <a:rPr lang="en-US" dirty="0"/>
              <a:t>(Build 2115)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Secondary Headline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8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F99BA-BC3A-4AEA-962C-9EC3C75C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HKC Windows 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2BCF5-2242-4CFC-8F00-35BA00FEA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569" y="349957"/>
            <a:ext cx="6147432" cy="60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0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9F11-B3AA-483A-94CB-50E58B33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Dominion KX III -  Release 3.5.0.5.2115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6947D-4757-4A3A-BB1A-27D728EB4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October 2018 Update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B7DD4-68DF-4F5C-AE48-DE7F55D88E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HKC runs on Apple iOS Devices (iPad &amp; iPhone) from KX3 and CC-SG</a:t>
            </a:r>
          </a:p>
          <a:p>
            <a:r>
              <a:rPr lang="en-US" dirty="0"/>
              <a:t>Support HKC for KX III Dual Port Groups from CC-SG</a:t>
            </a:r>
          </a:p>
          <a:p>
            <a:r>
              <a:rPr lang="en-US" dirty="0"/>
              <a:t>Option to Hide KVM Client Toolbar and Menu Bar</a:t>
            </a:r>
          </a:p>
          <a:p>
            <a:r>
              <a:rPr lang="en-US" dirty="0"/>
              <a:t>Video Resolution Fix</a:t>
            </a:r>
          </a:p>
          <a:p>
            <a:r>
              <a:rPr lang="en-US" dirty="0"/>
              <a:t>Security Updates</a:t>
            </a:r>
          </a:p>
        </p:txBody>
      </p:sp>
    </p:spTree>
    <p:extLst>
      <p:ext uri="{BB962C8B-B14F-4D97-AF65-F5344CB8AC3E}">
        <p14:creationId xmlns:p14="http://schemas.microsoft.com/office/powerpoint/2010/main" val="143912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AC05-187F-4070-A87E-0E07516C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HTML KVM Client for Apple iOS Devices (iPad &amp; iPhone)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46551-A0AE-4EB3-A9E2-E22EBDC8C2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608" y="1299069"/>
            <a:ext cx="7524453" cy="5076453"/>
          </a:xfrm>
        </p:spPr>
        <p:txBody>
          <a:bodyPr/>
          <a:lstStyle/>
          <a:p>
            <a:r>
              <a:rPr lang="en-US" dirty="0"/>
              <a:t>Works Standalone and with CommandCenter (CC-SG)</a:t>
            </a:r>
          </a:p>
          <a:p>
            <a:r>
              <a:rPr lang="en-US" dirty="0"/>
              <a:t>Works from </a:t>
            </a:r>
            <a:r>
              <a:rPr lang="en-US" dirty="0">
                <a:solidFill>
                  <a:srgbClr val="002060"/>
                </a:solidFill>
              </a:rPr>
              <a:t>KX3 and CC-SG </a:t>
            </a:r>
            <a:r>
              <a:rPr lang="en-US" dirty="0"/>
              <a:t>HTML User Interfaces</a:t>
            </a:r>
          </a:p>
          <a:p>
            <a:r>
              <a:rPr lang="en-US" dirty="0"/>
              <a:t>Launch via Safari Browser on iPhone or iPad</a:t>
            </a:r>
          </a:p>
          <a:p>
            <a:pPr lvl="1"/>
            <a:r>
              <a:rPr lang="en-US" dirty="0"/>
              <a:t>Convenient, no App to Download!</a:t>
            </a:r>
          </a:p>
          <a:p>
            <a:r>
              <a:rPr lang="en-US" dirty="0"/>
              <a:t>Secure connections via Installed Certificate on iOS device</a:t>
            </a:r>
          </a:p>
          <a:p>
            <a:pPr lvl="1"/>
            <a:r>
              <a:rPr lang="en-US" dirty="0"/>
              <a:t>Must load a digital certificate on the iOS device</a:t>
            </a:r>
          </a:p>
          <a:p>
            <a:r>
              <a:rPr lang="en-US" dirty="0"/>
              <a:t>Video, Keyboard &amp; Touchscreen Mouse</a:t>
            </a:r>
          </a:p>
          <a:p>
            <a:pPr lvl="1"/>
            <a:r>
              <a:rPr lang="en-US" dirty="0"/>
              <a:t>Uses Apple iOS keyboard</a:t>
            </a:r>
          </a:p>
          <a:p>
            <a:pPr lvl="1"/>
            <a:r>
              <a:rPr lang="en-US" dirty="0"/>
              <a:t>Can click, drag windows and pinch to scroll</a:t>
            </a:r>
          </a:p>
          <a:p>
            <a:pPr lvl="1"/>
            <a:r>
              <a:rPr lang="en-US" dirty="0"/>
              <a:t>Supports Macros</a:t>
            </a:r>
          </a:p>
          <a:p>
            <a:r>
              <a:rPr lang="en-US" dirty="0"/>
              <a:t>Standard KVM Client features for keyboard, video and mouse</a:t>
            </a:r>
          </a:p>
          <a:p>
            <a:r>
              <a:rPr lang="en-US" dirty="0"/>
              <a:t>Support for Virtual Media (ISO image) and Digital Audio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AF181D-237B-4DF5-B123-12DEE84C0415}"/>
              </a:ext>
            </a:extLst>
          </p:cNvPr>
          <p:cNvCxnSpPr/>
          <p:nvPr/>
        </p:nvCxnSpPr>
        <p:spPr>
          <a:xfrm>
            <a:off x="278297" y="954158"/>
            <a:ext cx="102306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CA3523E-935D-4127-9999-8AFB9EDF1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811" y="1299069"/>
            <a:ext cx="3273487" cy="4405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75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CD69-D125-4B44-B8E5-D5E0F105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HKC on </a:t>
            </a:r>
            <a:r>
              <a:rPr lang="en-US" dirty="0" err="1"/>
              <a:t>iPAD</a:t>
            </a:r>
            <a:r>
              <a:rPr lang="en-US" dirty="0"/>
              <a:t> Desktop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2CFDF-45EB-4278-841F-F7D6D24EE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316" y="474134"/>
            <a:ext cx="4400864" cy="5909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37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1BF46-75F7-47E9-BC64-637FD82F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HKC from CC-SG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5B75E-BEB8-4CD7-A35A-024952BC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974" y="349957"/>
            <a:ext cx="4533300" cy="6009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63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71E24-04DC-48AB-8522-9CB330AF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HKC Virtual Media ISO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17B8B-D3CC-45CA-B490-3F141F214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98311"/>
            <a:ext cx="5943696" cy="5909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7096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C65A-62BC-4E09-8CF9-2977DC6B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HKC Digital Audio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CD2D5-C57A-414A-AF93-2E838708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632" y="620855"/>
            <a:ext cx="5648568" cy="5616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63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77F5-D4D9-4E43-A4ED-612378B9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HKC on iOS – Keyboard Macros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27425-9E22-4DD1-B907-C99FA0851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97" y="1229138"/>
            <a:ext cx="4766352" cy="4684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20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6616-FAAB-4178-9C7A-4AB49A66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HKC with </a:t>
            </a:r>
            <a:r>
              <a:rPr lang="en-US" dirty="0" err="1"/>
              <a:t>iPAD</a:t>
            </a:r>
            <a:r>
              <a:rPr lang="en-US" dirty="0"/>
              <a:t> Keyboard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F6D3C-274A-4E26-A288-F6C8A1BF7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052" y="349957"/>
            <a:ext cx="4323880" cy="5818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740277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/ Table Elements">
  <a:themeElements>
    <a:clrScheme name="Raritan Color T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194D3"/>
      </a:accent1>
      <a:accent2>
        <a:srgbClr val="954B9B"/>
      </a:accent2>
      <a:accent3>
        <a:srgbClr val="B5D335"/>
      </a:accent3>
      <a:accent4>
        <a:srgbClr val="FFC216"/>
      </a:accent4>
      <a:accent5>
        <a:srgbClr val="58595B"/>
      </a:accent5>
      <a:accent6>
        <a:srgbClr val="ED1C24"/>
      </a:accent6>
      <a:hlink>
        <a:srgbClr val="0000FF"/>
      </a:hlink>
      <a:folHlink>
        <a:srgbClr val="800080"/>
      </a:folHlink>
    </a:clrScheme>
    <a:fontScheme name="Rarita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 Layouts">
  <a:themeElements>
    <a:clrScheme name="Raritan Color T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194D3"/>
      </a:accent1>
      <a:accent2>
        <a:srgbClr val="954B9B"/>
      </a:accent2>
      <a:accent3>
        <a:srgbClr val="B5D335"/>
      </a:accent3>
      <a:accent4>
        <a:srgbClr val="FFC216"/>
      </a:accent4>
      <a:accent5>
        <a:srgbClr val="58595B"/>
      </a:accent5>
      <a:accent6>
        <a:srgbClr val="ED1C2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ection Title Slides">
  <a:themeElements>
    <a:clrScheme name="Raritan Color T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194D3"/>
      </a:accent1>
      <a:accent2>
        <a:srgbClr val="954B9B"/>
      </a:accent2>
      <a:accent3>
        <a:srgbClr val="B5D335"/>
      </a:accent3>
      <a:accent4>
        <a:srgbClr val="FFC216"/>
      </a:accent4>
      <a:accent5>
        <a:srgbClr val="58595B"/>
      </a:accent5>
      <a:accent6>
        <a:srgbClr val="ED1C24"/>
      </a:accent6>
      <a:hlink>
        <a:srgbClr val="0000FF"/>
      </a:hlink>
      <a:folHlink>
        <a:srgbClr val="800080"/>
      </a:folHlink>
    </a:clrScheme>
    <a:fontScheme name="Rarita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28484</TotalTime>
  <Words>185</Words>
  <Application>Microsoft Office PowerPoint</Application>
  <PresentationFormat>Widescreen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DIN Alternate Bold</vt:lpstr>
      <vt:lpstr>DINMittelschrift Alternate</vt:lpstr>
      <vt:lpstr>Title / Table Elements</vt:lpstr>
      <vt:lpstr>Slide Layouts</vt:lpstr>
      <vt:lpstr>Section Title Slides</vt:lpstr>
      <vt:lpstr>Dominion KX III  Release 3.5 (Build 2115)</vt:lpstr>
      <vt:lpstr>Dominion KX III -  Release 3.5.0.5.2115</vt:lpstr>
      <vt:lpstr>HTML KVM Client for Apple iOS Devices (iPad &amp; iPhone)</vt:lpstr>
      <vt:lpstr>HKC on iPAD Desktop</vt:lpstr>
      <vt:lpstr>Launch HKC from CC-SG</vt:lpstr>
      <vt:lpstr>HKC Virtual Media ISO Image</vt:lpstr>
      <vt:lpstr>HKC Digital Audio</vt:lpstr>
      <vt:lpstr>HKC on iOS – Keyboard Macros</vt:lpstr>
      <vt:lpstr>HKC with iPAD Keyboard</vt:lpstr>
      <vt:lpstr>HKC Windows 10</vt:lpstr>
    </vt:vector>
  </TitlesOfParts>
  <Company>8fold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Leszczynski</dc:creator>
  <cp:lastModifiedBy>Richard Dominach</cp:lastModifiedBy>
  <cp:revision>131</cp:revision>
  <dcterms:created xsi:type="dcterms:W3CDTF">2016-03-07T21:04:44Z</dcterms:created>
  <dcterms:modified xsi:type="dcterms:W3CDTF">2018-10-17T20:22:39Z</dcterms:modified>
</cp:coreProperties>
</file>